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732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19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58792-C6B7-4CB8-979C-6B935F40E687}" type="datetimeFigureOut">
              <a:rPr lang="ru-RU" smtClean="0"/>
              <a:t>04.11.2011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B152DA-4368-4D45-8031-89D54A99485E}" type="slidenum">
              <a:rPr lang="ru-RU" smtClean="0"/>
              <a:t>‹№›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58792-C6B7-4CB8-979C-6B935F40E687}" type="datetimeFigureOut">
              <a:rPr lang="ru-RU" smtClean="0"/>
              <a:t>04.11.2011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B152DA-4368-4D45-8031-89D54A99485E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58792-C6B7-4CB8-979C-6B935F40E687}" type="datetimeFigureOut">
              <a:rPr lang="ru-RU" smtClean="0"/>
              <a:t>04.11.2011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B152DA-4368-4D45-8031-89D54A99485E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58792-C6B7-4CB8-979C-6B935F40E687}" type="datetimeFigureOut">
              <a:rPr lang="ru-RU" smtClean="0"/>
              <a:t>04.11.2011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B152DA-4368-4D45-8031-89D54A99485E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58792-C6B7-4CB8-979C-6B935F40E687}" type="datetimeFigureOut">
              <a:rPr lang="ru-RU" smtClean="0"/>
              <a:t>04.11.2011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02B152DA-4368-4D45-8031-89D54A99485E}" type="slidenum">
              <a:rPr lang="ru-RU" smtClean="0"/>
              <a:t>‹№›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58792-C6B7-4CB8-979C-6B935F40E687}" type="datetimeFigureOut">
              <a:rPr lang="ru-RU" smtClean="0"/>
              <a:t>04.11.2011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B152DA-4368-4D45-8031-89D54A99485E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58792-C6B7-4CB8-979C-6B935F40E687}" type="datetimeFigureOut">
              <a:rPr lang="ru-RU" smtClean="0"/>
              <a:t>04.11.2011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B152DA-4368-4D45-8031-89D54A99485E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58792-C6B7-4CB8-979C-6B935F40E687}" type="datetimeFigureOut">
              <a:rPr lang="ru-RU" smtClean="0"/>
              <a:t>04.11.2011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B152DA-4368-4D45-8031-89D54A99485E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58792-C6B7-4CB8-979C-6B935F40E687}" type="datetimeFigureOut">
              <a:rPr lang="ru-RU" smtClean="0"/>
              <a:t>04.11.2011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B152DA-4368-4D45-8031-89D54A99485E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58792-C6B7-4CB8-979C-6B935F40E687}" type="datetimeFigureOut">
              <a:rPr lang="ru-RU" smtClean="0"/>
              <a:t>04.11.2011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B152DA-4368-4D45-8031-89D54A99485E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58792-C6B7-4CB8-979C-6B935F40E687}" type="datetimeFigureOut">
              <a:rPr lang="ru-RU" smtClean="0"/>
              <a:t>04.11.2011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B152DA-4368-4D45-8031-89D54A99485E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90158792-C6B7-4CB8-979C-6B935F40E687}" type="datetimeFigureOut">
              <a:rPr lang="ru-RU" smtClean="0"/>
              <a:t>04.11.2011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02B152DA-4368-4D45-8031-89D54A99485E}" type="slidenum">
              <a:rPr lang="ru-RU" smtClean="0"/>
              <a:t>‹№›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ctrTitle"/>
          </p:nvPr>
        </p:nvSpPr>
        <p:spPr>
          <a:xfrm>
            <a:off x="685800" y="404664"/>
            <a:ext cx="7772400" cy="1470025"/>
          </a:xfrm>
        </p:spPr>
        <p:txBody>
          <a:bodyPr>
            <a:noAutofit/>
          </a:bodyPr>
          <a:lstStyle/>
          <a:p>
            <a:r>
              <a:rPr lang="uk-UA" sz="2400" b="1" dirty="0" smtClean="0"/>
              <a:t>КАТЕХИТИЧНА КОМІСІЯ  </a:t>
            </a:r>
            <a:r>
              <a:rPr lang="en-US" sz="2400" b="1" dirty="0" smtClean="0"/>
              <a:t/>
            </a:r>
            <a:br>
              <a:rPr lang="en-US" sz="2400" b="1" dirty="0" smtClean="0"/>
            </a:br>
            <a:r>
              <a:rPr lang="uk-UA" sz="2400" b="1" dirty="0" smtClean="0"/>
              <a:t>КИЄВО–ГАЛИЦЬКОГО 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uk-UA" sz="2400" b="1" u="sng" dirty="0" smtClean="0"/>
              <a:t>ВЕРХОВНОГО АРХИЄПИСКОПСТВА УГКЦ</a:t>
            </a:r>
            <a:r>
              <a:rPr lang="ru-RU" sz="2400" dirty="0" smtClean="0"/>
              <a:t/>
            </a:r>
            <a:br>
              <a:rPr lang="ru-RU" sz="2400" dirty="0" smtClean="0"/>
            </a:br>
            <a:endParaRPr lang="ru-RU" sz="2400" dirty="0"/>
          </a:p>
        </p:txBody>
      </p:sp>
      <p:sp>
        <p:nvSpPr>
          <p:cNvPr id="8" name="Подзаголовок 7"/>
          <p:cNvSpPr>
            <a:spLocks noGrp="1"/>
          </p:cNvSpPr>
          <p:nvPr>
            <p:ph type="subTitle" idx="1"/>
          </p:nvPr>
        </p:nvSpPr>
        <p:spPr>
          <a:xfrm>
            <a:off x="1371600" y="1388368"/>
            <a:ext cx="6400800" cy="1752600"/>
          </a:xfrm>
        </p:spPr>
        <p:txBody>
          <a:bodyPr>
            <a:noAutofit/>
          </a:bodyPr>
          <a:lstStyle/>
          <a:p>
            <a:r>
              <a:rPr lang="ru-RU" b="1" dirty="0">
                <a:latin typeface="Tahoma" pitchFamily="34" charset="0"/>
                <a:cs typeface="Tahoma" pitchFamily="34" charset="0"/>
              </a:rPr>
              <a:t> </a:t>
            </a:r>
            <a:endParaRPr lang="ru-RU" dirty="0">
              <a:latin typeface="Tahoma" pitchFamily="34" charset="0"/>
              <a:cs typeface="Tahoma" pitchFamily="34" charset="0"/>
            </a:endParaRPr>
          </a:p>
          <a:p>
            <a:r>
              <a:rPr lang="uk-UA" b="1" dirty="0">
                <a:latin typeface="Tahoma" pitchFamily="34" charset="0"/>
                <a:cs typeface="Tahoma" pitchFamily="34" charset="0"/>
              </a:rPr>
              <a:t> План</a:t>
            </a:r>
            <a:endParaRPr lang="ru-RU" dirty="0">
              <a:latin typeface="Tahoma" pitchFamily="34" charset="0"/>
              <a:cs typeface="Tahoma" pitchFamily="34" charset="0"/>
            </a:endParaRPr>
          </a:p>
          <a:p>
            <a:r>
              <a:rPr lang="uk-UA" b="1" dirty="0">
                <a:latin typeface="Tahoma" pitchFamily="34" charset="0"/>
                <a:cs typeface="Tahoma" pitchFamily="34" charset="0"/>
              </a:rPr>
              <a:t>організації та проведення</a:t>
            </a:r>
            <a:endParaRPr lang="ru-RU" dirty="0">
              <a:latin typeface="Tahoma" pitchFamily="34" charset="0"/>
              <a:cs typeface="Tahoma" pitchFamily="34" charset="0"/>
            </a:endParaRPr>
          </a:p>
          <a:p>
            <a:r>
              <a:rPr lang="uk-UA" b="1" dirty="0">
                <a:latin typeface="Tahoma" pitchFamily="34" charset="0"/>
                <a:cs typeface="Tahoma" pitchFamily="34" charset="0"/>
              </a:rPr>
              <a:t>Року Святих Таїнств </a:t>
            </a:r>
            <a:r>
              <a:rPr lang="uk-UA" b="1" dirty="0" smtClean="0">
                <a:latin typeface="Tahoma" pitchFamily="34" charset="0"/>
                <a:cs typeface="Tahoma" pitchFamily="34" charset="0"/>
              </a:rPr>
              <a:t>(</a:t>
            </a:r>
            <a:r>
              <a:rPr lang="uk-UA" b="1" dirty="0">
                <a:latin typeface="Tahoma" pitchFamily="34" charset="0"/>
                <a:cs typeface="Tahoma" pitchFamily="34" charset="0"/>
              </a:rPr>
              <a:t>другий рік – 2012-й –  підготовки до святкування 1025-річчя Хрещення Русі-України).</a:t>
            </a:r>
            <a:endParaRPr lang="ru-RU" dirty="0">
              <a:latin typeface="Tahoma" pitchFamily="34" charset="0"/>
              <a:cs typeface="Tahoma" pitchFamily="34" charset="0"/>
            </a:endParaRPr>
          </a:p>
          <a:p>
            <a:r>
              <a:rPr lang="uk-UA" b="1" dirty="0">
                <a:latin typeface="Tahoma" pitchFamily="34" charset="0"/>
                <a:cs typeface="Tahoma" pitchFamily="34" charset="0"/>
              </a:rPr>
              <a:t>2012 рік християнського покликання з наголосом на покликання мирян.</a:t>
            </a:r>
            <a:endParaRPr lang="ru-RU" dirty="0">
              <a:latin typeface="Tahoma" pitchFamily="34" charset="0"/>
              <a:cs typeface="Tahoma" pitchFamily="34" charset="0"/>
            </a:endParaRPr>
          </a:p>
          <a:p>
            <a:endParaRPr lang="ru-RU" dirty="0">
              <a:latin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2654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3640721"/>
              </p:ext>
            </p:extLst>
          </p:nvPr>
        </p:nvGraphicFramePr>
        <p:xfrm>
          <a:off x="611560" y="548681"/>
          <a:ext cx="7848870" cy="51585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69774"/>
                <a:gridCol w="1569774"/>
                <a:gridCol w="1569774"/>
                <a:gridCol w="1569774"/>
                <a:gridCol w="1569774"/>
              </a:tblGrid>
              <a:tr h="27781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Місяць</a:t>
                      </a:r>
                      <a:endParaRPr lang="ru-RU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Святі Таїнства</a:t>
                      </a:r>
                      <a:endParaRPr lang="ru-RU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Заходи</a:t>
                      </a:r>
                      <a:endParaRPr lang="ru-RU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Дата</a:t>
                      </a:r>
                      <a:endParaRPr lang="ru-RU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Відповідальні</a:t>
                      </a:r>
                      <a:endParaRPr lang="ru-RU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23435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 b="1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27 листопада </a:t>
                      </a:r>
                      <a:r>
                        <a:rPr lang="uk-UA" sz="12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2011 </a:t>
                      </a:r>
                      <a:r>
                        <a:rPr lang="uk-UA" sz="1200" b="1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uk-UA" sz="12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6 </a:t>
                      </a:r>
                      <a:r>
                        <a:rPr lang="uk-UA" sz="1200" b="1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січня</a:t>
                      </a:r>
                      <a:r>
                        <a:rPr lang="uk-UA" sz="12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uk-UA" sz="1200" b="1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2012</a:t>
                      </a:r>
                      <a:br>
                        <a:rPr lang="uk-UA" sz="1200" b="1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uk-UA" sz="1200" b="1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Різдвяний </a:t>
                      </a:r>
                      <a:r>
                        <a:rPr lang="uk-UA" sz="12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піст</a:t>
                      </a:r>
                      <a:endParaRPr lang="ru-RU" sz="1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000" baseline="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“</a:t>
                      </a:r>
                      <a:r>
                        <a:rPr lang="uk-UA" sz="1000" i="1" baseline="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Таїнство чудне бачу і </a:t>
                      </a:r>
                      <a:r>
                        <a:rPr lang="uk-UA" sz="1000" i="1" baseline="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преславне</a:t>
                      </a:r>
                      <a:r>
                        <a:rPr lang="uk-UA" sz="1000" baseline="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”¹</a:t>
                      </a:r>
                      <a:endParaRPr lang="ru-RU" sz="1000" baseline="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uk-UA" sz="300" b="1" baseline="0" dirty="0" smtClean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 b="1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Таїнство </a:t>
                      </a:r>
                      <a:r>
                        <a:rPr lang="uk-UA" sz="1200" b="1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Воплочення-Таїнство</a:t>
                      </a:r>
                      <a:r>
                        <a:rPr lang="uk-UA" sz="12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Церкви-Церковні </a:t>
                      </a:r>
                      <a:r>
                        <a:rPr lang="uk-UA" sz="1200" b="1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таїнства</a:t>
                      </a:r>
                      <a:endParaRPr lang="ru-RU" sz="1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uk-UA" sz="500" baseline="0" dirty="0" smtClean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Реколекції</a:t>
                      </a:r>
                      <a:r>
                        <a:rPr lang="uk-UA" sz="12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uk-UA" sz="12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на тему: “Церковні таїнства — джерело спасіння</a:t>
                      </a:r>
                      <a:r>
                        <a:rPr lang="uk-UA" sz="12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”</a:t>
                      </a:r>
                      <a:endParaRPr lang="ru-RU" sz="1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uk-UA" sz="1200" dirty="0" smtClean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Парохи </a:t>
                      </a:r>
                      <a:r>
                        <a:rPr lang="uk-UA" sz="12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(адміністратори парафій</a:t>
                      </a:r>
                      <a:r>
                        <a:rPr lang="uk-UA" sz="12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)</a:t>
                      </a:r>
                      <a:endParaRPr lang="ru-RU" sz="1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30425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uk-UA" sz="1200" b="1" dirty="0" smtClean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 b="1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7 </a:t>
                      </a:r>
                      <a:r>
                        <a:rPr lang="uk-UA" sz="12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січня </a:t>
                      </a:r>
                      <a:r>
                        <a:rPr lang="uk-UA" sz="1200" b="1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uk-UA" sz="12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25 </a:t>
                      </a:r>
                      <a:r>
                        <a:rPr lang="uk-UA" sz="1200" b="1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лютого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 b="1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Різдво-Богоявлення-Стрітення</a:t>
                      </a:r>
                      <a:endParaRPr lang="ru-RU" sz="1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000" baseline="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“</a:t>
                      </a:r>
                      <a:r>
                        <a:rPr lang="uk-UA" sz="1000" i="1" baseline="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Омивши</a:t>
                      </a:r>
                      <a:r>
                        <a:rPr lang="uk-UA" sz="1000" i="1" baseline="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людську природу чистою течією, Ти, </a:t>
                      </a:r>
                      <a:r>
                        <a:rPr lang="uk-UA" sz="1000" i="1" baseline="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миропомазуючи</a:t>
                      </a:r>
                      <a:r>
                        <a:rPr lang="uk-UA" sz="1000" i="1" baseline="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її причастям Святого Духа, </a:t>
                      </a:r>
                      <a:r>
                        <a:rPr lang="uk-UA" sz="1000" i="1" baseline="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вдосконалюєш</a:t>
                      </a:r>
                      <a:r>
                        <a:rPr lang="uk-UA" sz="1000" baseline="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”</a:t>
                      </a:r>
                      <a:r>
                        <a:rPr lang="uk-UA" sz="1000" baseline="0" dirty="0" err="1" smtClean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²</a:t>
                      </a:r>
                      <a:endParaRPr lang="ru-RU" sz="1000" baseline="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uk-UA" sz="1200" b="1" dirty="0" smtClean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uk-UA" sz="300" b="1" baseline="0" dirty="0" smtClean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 b="1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Хрещення</a:t>
                      </a:r>
                      <a:endParaRPr lang="ru-RU" sz="1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Миропомазання</a:t>
                      </a:r>
                      <a:endParaRPr lang="ru-RU" sz="1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(Народження у Христі і явлення нової людини)</a:t>
                      </a:r>
                      <a:endParaRPr lang="ru-RU" sz="1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uk-UA" sz="1800" baseline="0" dirty="0" smtClean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Йорданські </a:t>
                      </a:r>
                      <a:r>
                        <a:rPr lang="uk-UA" sz="12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відвідини домівок парафіян з благословенням та </a:t>
                      </a:r>
                      <a:r>
                        <a:rPr lang="uk-UA" sz="12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катехитичною</a:t>
                      </a:r>
                      <a:r>
                        <a:rPr lang="uk-UA" sz="12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проповіддю на тему: </a:t>
                      </a:r>
                      <a:r>
                        <a:rPr lang="en-US" sz="120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“</a:t>
                      </a:r>
                      <a:r>
                        <a:rPr lang="uk-UA" sz="120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Таїнство </a:t>
                      </a:r>
                      <a:r>
                        <a:rPr lang="uk-UA" sz="12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Хрещення і Миропомазання</a:t>
                      </a: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”</a:t>
                      </a:r>
                      <a:endParaRPr lang="ru-RU" sz="1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uk-UA" sz="1200" dirty="0" smtClean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uk-UA" sz="1200" dirty="0" smtClean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Парохи </a:t>
                      </a:r>
                      <a:r>
                        <a:rPr lang="uk-UA" sz="12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(адміністратори парафій)</a:t>
                      </a:r>
                      <a:endParaRPr lang="ru-RU" sz="1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32885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26 </a:t>
                      </a:r>
                      <a:r>
                        <a:rPr lang="uk-UA" sz="12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лютого </a:t>
                      </a:r>
                      <a:r>
                        <a:rPr lang="uk-UA" sz="1200" b="1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– 6 квітня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Великий </a:t>
                      </a:r>
                      <a:r>
                        <a:rPr lang="uk-UA" sz="12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піст</a:t>
                      </a:r>
                      <a:endParaRPr lang="ru-RU" sz="1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1000" baseline="0" dirty="0" smtClean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aseline="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“</a:t>
                      </a:r>
                      <a:r>
                        <a:rPr lang="uk-UA" sz="1000" i="1" baseline="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Покаяння двері відкрий мені, </a:t>
                      </a:r>
                      <a:r>
                        <a:rPr lang="uk-UA" sz="1000" i="1" baseline="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Життєдавче</a:t>
                      </a:r>
                      <a:r>
                        <a:rPr lang="uk-UA" sz="1000" baseline="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”</a:t>
                      </a:r>
                      <a:r>
                        <a:rPr lang="uk-UA" sz="1000" baseline="0" dirty="0" err="1" smtClean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³</a:t>
                      </a:r>
                      <a:endParaRPr lang="ru-RU" sz="1000" baseline="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1200" b="1" dirty="0" smtClean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1200" b="1" dirty="0" smtClean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Покаяння </a:t>
                      </a:r>
                      <a:r>
                        <a:rPr lang="uk-UA" sz="12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— Сповідь</a:t>
                      </a:r>
                      <a:endParaRPr lang="ru-RU" sz="1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uk-UA" sz="500" baseline="0" dirty="0" smtClean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Великопісні </a:t>
                      </a:r>
                      <a:r>
                        <a:rPr lang="uk-UA" sz="12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реколекції</a:t>
                      </a:r>
                      <a:r>
                        <a:rPr lang="uk-UA" sz="12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тема “Таїнства Покаяння і </a:t>
                      </a:r>
                      <a:r>
                        <a:rPr lang="uk-UA" sz="12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Євхаристії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uk-UA" sz="1200" dirty="0" smtClean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Парохи </a:t>
                      </a:r>
                      <a:r>
                        <a:rPr lang="uk-UA" sz="12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(адміністратори) </a:t>
                      </a:r>
                      <a:r>
                        <a:rPr lang="uk-UA" sz="12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парафій</a:t>
                      </a:r>
                      <a:endParaRPr lang="ru-RU" sz="1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9" name="Прямоугольник 8"/>
          <p:cNvSpPr/>
          <p:nvPr/>
        </p:nvSpPr>
        <p:spPr>
          <a:xfrm>
            <a:off x="827584" y="5877272"/>
            <a:ext cx="741682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00" dirty="0" smtClean="0">
                <a:ea typeface="Times New Roman"/>
                <a:cs typeface="Times New Roman"/>
              </a:rPr>
              <a:t>¹ </a:t>
            </a:r>
            <a:r>
              <a:rPr lang="uk-UA" sz="1200" dirty="0" err="1" smtClean="0"/>
              <a:t>Ірмос</a:t>
            </a:r>
            <a:r>
              <a:rPr lang="uk-UA" sz="1200" dirty="0" smtClean="0"/>
              <a:t> </a:t>
            </a:r>
            <a:r>
              <a:rPr lang="uk-UA" sz="1200" dirty="0"/>
              <a:t>9 пісні канону утрені Різдва ГНІХ</a:t>
            </a:r>
            <a:r>
              <a:rPr lang="uk-UA" sz="1200" dirty="0" smtClean="0"/>
              <a:t>.</a:t>
            </a:r>
          </a:p>
          <a:p>
            <a:r>
              <a:rPr lang="uk-UA" sz="1200" dirty="0" smtClean="0">
                <a:effectLst/>
                <a:ea typeface="Times New Roman"/>
                <a:cs typeface="Times New Roman"/>
              </a:rPr>
              <a:t>²</a:t>
            </a:r>
            <a:r>
              <a:rPr lang="uk-UA" sz="1200" dirty="0" smtClean="0"/>
              <a:t> </a:t>
            </a:r>
            <a:r>
              <a:rPr lang="uk-UA" sz="1200" dirty="0" err="1" smtClean="0"/>
              <a:t>Наславник</a:t>
            </a:r>
            <a:r>
              <a:rPr lang="uk-UA" sz="1200" dirty="0" smtClean="0"/>
              <a:t> 9 пісні канону утрені </a:t>
            </a:r>
            <a:r>
              <a:rPr lang="uk-UA" sz="1200" dirty="0" err="1" smtClean="0"/>
              <a:t>Богоявління</a:t>
            </a:r>
            <a:r>
              <a:rPr lang="uk-UA" sz="1200" dirty="0" smtClean="0"/>
              <a:t> ГНІХ.</a:t>
            </a:r>
          </a:p>
          <a:p>
            <a:r>
              <a:rPr lang="uk-UA" sz="1200" dirty="0" smtClean="0">
                <a:effectLst/>
                <a:ea typeface="Times New Roman"/>
                <a:cs typeface="Times New Roman"/>
              </a:rPr>
              <a:t>³ </a:t>
            </a:r>
            <a:r>
              <a:rPr lang="uk-UA" sz="1200" dirty="0" err="1"/>
              <a:t>Наславник</a:t>
            </a:r>
            <a:r>
              <a:rPr lang="uk-UA" sz="1200" dirty="0"/>
              <a:t> до псалма 50 на утрені неділі Митаря і Фарисея.</a:t>
            </a:r>
            <a:endParaRPr lang="ru-RU" sz="1200" dirty="0"/>
          </a:p>
        </p:txBody>
      </p:sp>
    </p:spTree>
    <p:extLst>
      <p:ext uri="{BB962C8B-B14F-4D97-AF65-F5344CB8AC3E}">
        <p14:creationId xmlns:p14="http://schemas.microsoft.com/office/powerpoint/2010/main" val="99305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5031036"/>
              </p:ext>
            </p:extLst>
          </p:nvPr>
        </p:nvGraphicFramePr>
        <p:xfrm>
          <a:off x="539553" y="529398"/>
          <a:ext cx="7992885" cy="48114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98577"/>
                <a:gridCol w="1598577"/>
                <a:gridCol w="1598577"/>
                <a:gridCol w="1598577"/>
                <a:gridCol w="1598577"/>
              </a:tblGrid>
              <a:tr h="27781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Місяць</a:t>
                      </a:r>
                      <a:endParaRPr lang="ru-RU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Святі Таїнства</a:t>
                      </a:r>
                      <a:endParaRPr lang="ru-RU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Заходи</a:t>
                      </a:r>
                      <a:endParaRPr lang="ru-RU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Дата</a:t>
                      </a:r>
                      <a:endParaRPr lang="ru-RU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Відповідальні</a:t>
                      </a:r>
                      <a:endParaRPr lang="ru-RU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23435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1200" dirty="0" smtClean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r>
                        <a:rPr lang="uk-UA" sz="1200" b="1" baseline="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7- 22 квітня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 baseline="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Страсний і Світлий тиждень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i="1" dirty="0" smtClean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“Тіло</a:t>
                      </a:r>
                      <a:r>
                        <a:rPr lang="uk-UA" sz="1000" i="1" baseline="0" dirty="0" smtClean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000" i="1" baseline="0" dirty="0" smtClean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Христове </a:t>
                      </a:r>
                      <a:r>
                        <a:rPr lang="ru-RU" sz="1000" i="1" baseline="0" dirty="0" err="1" smtClean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прийміть</a:t>
                      </a:r>
                      <a:r>
                        <a:rPr lang="ru-RU" sz="1000" i="1" baseline="0" dirty="0" smtClean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ru-RU" sz="1000" i="1" baseline="0" dirty="0" err="1" smtClean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джерела</a:t>
                      </a:r>
                      <a:r>
                        <a:rPr lang="ru-RU" sz="1000" i="1" baseline="0" dirty="0" smtClean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000" i="1" baseline="0" dirty="0" err="1" smtClean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безсмертного</a:t>
                      </a:r>
                      <a:r>
                        <a:rPr lang="ru-RU" sz="1000" i="1" baseline="0" dirty="0" smtClean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 споживіть”</a:t>
                      </a:r>
                      <a:r>
                        <a:rPr lang="ru-RU" sz="1000" i="0" baseline="30000" dirty="0" smtClean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4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1000" i="1" baseline="0" dirty="0" smtClean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Пресвята Євхаристія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1200" b="0" dirty="0" smtClean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Євхаристія – втаємничення</a:t>
                      </a:r>
                      <a:r>
                        <a:rPr lang="uk-UA" sz="1200" b="0" baseline="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у Страждання, Смерть </a:t>
                      </a:r>
                      <a:br>
                        <a:rPr lang="uk-UA" sz="1200" b="0" baseline="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uk-UA" sz="1200" b="0" baseline="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і Воскресіння ГНІХ</a:t>
                      </a:r>
                      <a:endParaRPr lang="ru-RU" sz="1100" b="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Великий четвер </a:t>
                      </a:r>
                      <a:r>
                        <a:rPr lang="uk-UA" sz="12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r>
                        <a:rPr lang="uk-UA" sz="1200" baseline="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uk-UA" sz="12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день </a:t>
                      </a:r>
                      <a:r>
                        <a:rPr lang="uk-UA" sz="12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встановлення Євхаристії!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Вечірня з літургією </a:t>
                      </a:r>
                      <a:r>
                        <a:rPr lang="uk-UA" sz="12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Василія</a:t>
                      </a:r>
                      <a:r>
                        <a:rPr lang="uk-UA" sz="12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Великого — день урочистого причастя</a:t>
                      </a:r>
                      <a:r>
                        <a:rPr lang="uk-UA" sz="12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!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uk-UA" sz="1200" dirty="0" smtClean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uk-UA" sz="1200" dirty="0" smtClean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12 </a:t>
                      </a:r>
                      <a:r>
                        <a:rPr lang="uk-UA" sz="12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квітня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Парохи </a:t>
                      </a:r>
                      <a:r>
                        <a:rPr lang="uk-UA" sz="12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(адміністратори) </a:t>
                      </a:r>
                      <a:r>
                        <a:rPr lang="uk-UA" sz="12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парафій</a:t>
                      </a:r>
                      <a:r>
                        <a:rPr lang="uk-UA" sz="12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227300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uk-UA" sz="1200" b="1" dirty="0" smtClean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uk-UA" sz="1200" b="1" dirty="0" smtClean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 b="1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23 </a:t>
                      </a:r>
                      <a:r>
                        <a:rPr lang="uk-UA" sz="12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квітня </a:t>
                      </a:r>
                      <a:r>
                        <a:rPr lang="uk-UA" sz="1200" b="1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uk-UA" sz="12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19 </a:t>
                      </a:r>
                      <a:r>
                        <a:rPr lang="uk-UA" sz="1200" b="1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червня</a:t>
                      </a:r>
                      <a:br>
                        <a:rPr lang="uk-UA" sz="1200" b="1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uk-UA" sz="1200" b="1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П’ятдесятниця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000" baseline="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“</a:t>
                      </a:r>
                      <a:r>
                        <a:rPr lang="uk-UA" sz="1000" i="1" baseline="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Усе подає Дух Святий ... священиків удосконалює ... і єднає всю церковну </a:t>
                      </a:r>
                      <a:r>
                        <a:rPr lang="uk-UA" sz="1000" i="1" baseline="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спільноту</a:t>
                      </a:r>
                      <a:r>
                        <a:rPr lang="uk-UA" sz="1000" baseline="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”</a:t>
                      </a:r>
                      <a:r>
                        <a:rPr lang="ru-RU" sz="1000" i="0" baseline="30000" dirty="0" smtClean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5</a:t>
                      </a:r>
                      <a:endParaRPr lang="ru-RU" sz="1000" baseline="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uk-UA" sz="1200" dirty="0" smtClean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uk-UA" sz="1200" dirty="0" smtClean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r>
                        <a:rPr lang="uk-UA" sz="12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Таїнства </a:t>
                      </a:r>
                      <a:r>
                        <a:rPr lang="uk-UA" sz="12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християнського служіння </a:t>
                      </a:r>
                      <a:r>
                        <a:rPr lang="uk-UA" sz="1200" b="1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Священство</a:t>
                      </a:r>
                      <a:r>
                        <a:rPr lang="uk-UA" sz="1200" b="1" baseline="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uk-UA" sz="1200" b="1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та </a:t>
                      </a:r>
                      <a:r>
                        <a:rPr lang="uk-UA" sz="12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Подружжя (</a:t>
                      </a:r>
                      <a:r>
                        <a:rPr lang="uk-UA" sz="1200" b="1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монашество</a:t>
                      </a:r>
                      <a:r>
                        <a:rPr lang="uk-UA" sz="12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)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 b="1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Євхаристійний</a:t>
                      </a:r>
                      <a:r>
                        <a:rPr lang="uk-UA" sz="1200" b="1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uk-UA" sz="12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тиждень у парафіях.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(</a:t>
                      </a:r>
                      <a:r>
                        <a:rPr lang="uk-UA" sz="12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Рекомендована програма буде у </a:t>
                      </a:r>
                      <a:r>
                        <a:rPr lang="uk-UA" sz="1200" b="1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додатку</a:t>
                      </a:r>
                      <a:r>
                        <a:rPr lang="ru-RU" sz="1200" b="1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)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uk-UA" sz="1200" dirty="0" smtClean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1-7 червня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uk-UA" sz="1200" dirty="0" smtClean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КК_КГВА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70720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uk-UA" sz="500" baseline="0" dirty="0" smtClean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Брейн-ринг</a:t>
                      </a:r>
                      <a:r>
                        <a:rPr lang="uk-UA" sz="12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uk-UA" sz="12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для учнів </a:t>
                      </a:r>
                      <a:r>
                        <a:rPr lang="uk-UA" sz="12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катехитичних</a:t>
                      </a:r>
                      <a:r>
                        <a:rPr lang="uk-UA" sz="12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шкіл  на тему ”Святі Таїнства”  (Всеукраїнський рівень</a:t>
                      </a:r>
                      <a:r>
                        <a:rPr lang="uk-UA" sz="12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)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uk-UA" sz="1200" dirty="0" smtClean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uk-UA" sz="1200" dirty="0" smtClean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15-16 </a:t>
                      </a:r>
                      <a:r>
                        <a:rPr lang="uk-UA" sz="12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травня 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uk-UA" sz="1200" dirty="0" smtClean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uk-UA" sz="1200" dirty="0" smtClean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КК_КГВА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827584" y="5877272"/>
            <a:ext cx="741682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i="0" baseline="30000" dirty="0" smtClean="0">
                <a:effectLst/>
                <a:latin typeface="+mn-lt"/>
                <a:ea typeface="Times New Roman"/>
                <a:cs typeface="Times New Roman"/>
              </a:rPr>
              <a:t>4</a:t>
            </a:r>
            <a:r>
              <a:rPr lang="uk-UA" sz="1200" dirty="0" smtClean="0">
                <a:ea typeface="Times New Roman"/>
                <a:cs typeface="Times New Roman"/>
              </a:rPr>
              <a:t> </a:t>
            </a:r>
            <a:r>
              <a:rPr lang="uk-UA" sz="1200" dirty="0" err="1" smtClean="0"/>
              <a:t>Причастен</a:t>
            </a:r>
            <a:r>
              <a:rPr lang="uk-UA" sz="1200" dirty="0" smtClean="0"/>
              <a:t> Воскресіння ГНІХ.</a:t>
            </a:r>
          </a:p>
          <a:p>
            <a:r>
              <a:rPr lang="ru-RU" sz="1200" i="0" baseline="30000" dirty="0" smtClean="0">
                <a:effectLst/>
                <a:latin typeface="+mn-lt"/>
                <a:ea typeface="Times New Roman"/>
                <a:cs typeface="Times New Roman"/>
              </a:rPr>
              <a:t>5</a:t>
            </a:r>
            <a:r>
              <a:rPr lang="uk-UA" sz="1200" dirty="0" smtClean="0"/>
              <a:t> </a:t>
            </a:r>
            <a:r>
              <a:rPr lang="uk-UA" sz="1200" dirty="0"/>
              <a:t>Стихира на “Господи </a:t>
            </a:r>
            <a:r>
              <a:rPr lang="uk-UA" sz="1200" dirty="0" err="1"/>
              <a:t>візвав</a:t>
            </a:r>
            <a:r>
              <a:rPr lang="uk-UA" sz="1200" dirty="0"/>
              <a:t>” вечірні П’ятидесятниці</a:t>
            </a:r>
            <a:r>
              <a:rPr lang="uk-UA" sz="1200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71360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23989972"/>
              </p:ext>
            </p:extLst>
          </p:nvPr>
        </p:nvGraphicFramePr>
        <p:xfrm>
          <a:off x="611560" y="548681"/>
          <a:ext cx="7848870" cy="518457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69774"/>
                <a:gridCol w="1569774"/>
                <a:gridCol w="1569774"/>
                <a:gridCol w="1569774"/>
                <a:gridCol w="1569774"/>
              </a:tblGrid>
              <a:tr h="25518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Місяць</a:t>
                      </a:r>
                      <a:endParaRPr lang="ru-RU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Святі Таїнства</a:t>
                      </a:r>
                      <a:endParaRPr lang="ru-RU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Заходи</a:t>
                      </a:r>
                      <a:endParaRPr lang="ru-RU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Дата</a:t>
                      </a:r>
                      <a:endParaRPr lang="ru-RU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Відповідальні</a:t>
                      </a:r>
                      <a:endParaRPr lang="ru-RU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35313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uk-UA" sz="500" b="1" baseline="0" dirty="0" smtClean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 b="1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20 </a:t>
                      </a:r>
                      <a:r>
                        <a:rPr lang="uk-UA" sz="12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червня </a:t>
                      </a:r>
                      <a:r>
                        <a:rPr lang="uk-UA" sz="1200" b="1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uk-UA" sz="12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13 </a:t>
                      </a:r>
                      <a:r>
                        <a:rPr lang="uk-UA" sz="1200" b="1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липня</a:t>
                      </a:r>
                      <a:br>
                        <a:rPr lang="uk-UA" sz="1200" b="1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uk-UA" sz="1200" b="1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Апостольський піст</a:t>
                      </a:r>
                      <a:r>
                        <a:rPr lang="ru-RU" sz="1100" b="0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/>
                      </a:r>
                      <a:br>
                        <a:rPr lang="ru-RU" sz="1100" b="0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</a:br>
                      <a:r>
                        <a:rPr lang="uk-UA" sz="1000" baseline="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“</a:t>
                      </a:r>
                      <a:r>
                        <a:rPr lang="uk-UA" sz="1000" i="1" baseline="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Достойно </a:t>
                      </a:r>
                      <a:r>
                        <a:rPr lang="uk-UA" sz="1000" i="1" baseline="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прославляється твоя прещедра благодать, бо навіть і тінь твоя лікує страждання </a:t>
                      </a:r>
                      <a:r>
                        <a:rPr lang="uk-UA" sz="1000" i="1" baseline="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недужих</a:t>
                      </a:r>
                      <a:r>
                        <a:rPr lang="uk-UA" sz="1000" baseline="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”</a:t>
                      </a:r>
                      <a:r>
                        <a:rPr lang="ru-RU" sz="1000" i="0" baseline="30000" dirty="0" smtClean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6</a:t>
                      </a:r>
                      <a:endParaRPr lang="ru-RU" sz="1000" baseline="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Єлеопомазання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Єлеопомазання — таїнство соборної молитви церкви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Християнські табори на тему</a:t>
                      </a: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: </a:t>
                      </a:r>
                      <a:r>
                        <a:rPr lang="uk-UA" sz="12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“</a:t>
                      </a:r>
                      <a:r>
                        <a:rPr lang="uk-UA" sz="12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Святі Таїнства</a:t>
                      </a:r>
                      <a:r>
                        <a:rPr lang="uk-UA" sz="12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”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uk-UA" sz="300" baseline="0" dirty="0" smtClean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Червень-серпень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11289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r>
                        <a:rPr lang="uk-UA" sz="12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Відновлення </a:t>
                      </a:r>
                      <a:r>
                        <a:rPr lang="uk-UA" sz="12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хресних </a:t>
                      </a:r>
                      <a:r>
                        <a:rPr lang="uk-UA" sz="12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обітів</a:t>
                      </a:r>
                      <a:r>
                        <a:rPr lang="uk-UA" sz="12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/>
                      </a:r>
                      <a:br>
                        <a:rPr lang="uk-UA" sz="12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200" b="1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(</a:t>
                      </a:r>
                      <a:r>
                        <a:rPr lang="uk-UA" sz="12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Рекомендована програма </a:t>
                      </a:r>
                      <a:r>
                        <a:rPr lang="uk-UA" sz="12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буде </a:t>
                      </a:r>
                      <a:r>
                        <a:rPr lang="uk-UA" sz="1200" b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/>
                      </a:r>
                      <a:br>
                        <a:rPr lang="uk-UA" sz="1200" b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uk-UA" sz="1200" b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у </a:t>
                      </a:r>
                      <a:r>
                        <a:rPr lang="uk-UA" sz="1200" b="1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додатку</a:t>
                      </a:r>
                      <a:r>
                        <a:rPr lang="ru-RU" sz="1200" b="1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)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uk-UA" sz="400" baseline="0" dirty="0" smtClean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           28 </a:t>
                      </a:r>
                      <a:r>
                        <a:rPr lang="uk-UA" sz="12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липня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r>
                        <a:rPr lang="uk-UA" sz="12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День </a:t>
                      </a:r>
                      <a:r>
                        <a:rPr lang="uk-UA" sz="12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Святого </a:t>
                      </a:r>
                      <a:r>
                        <a:rPr lang="uk-UA" sz="12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Володимира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Парохи (адміністратори) </a:t>
                      </a:r>
                      <a:r>
                        <a:rPr lang="uk-UA" sz="12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парафій</a:t>
                      </a:r>
                      <a:r>
                        <a:rPr lang="uk-UA" sz="12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КК_КГВА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14228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 b="1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14 </a:t>
                      </a:r>
                      <a:r>
                        <a:rPr lang="uk-UA" sz="12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— 27 </a:t>
                      </a:r>
                      <a:r>
                        <a:rPr lang="uk-UA" sz="1200" b="1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серпня</a:t>
                      </a:r>
                      <a:r>
                        <a:rPr lang="ru-RU" sz="1100" b="0" dirty="0" smtClean="0">
                          <a:solidFill>
                            <a:schemeClr val="dk1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/>
                      </a:r>
                      <a:br>
                        <a:rPr lang="ru-RU" sz="1100" b="0" dirty="0" smtClean="0">
                          <a:solidFill>
                            <a:schemeClr val="dk1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</a:br>
                      <a:r>
                        <a:rPr lang="uk-UA" sz="1200" b="1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Успенський піст</a:t>
                      </a:r>
                      <a:r>
                        <a:rPr lang="ru-RU" sz="1100" b="0" dirty="0" smtClean="0">
                          <a:solidFill>
                            <a:schemeClr val="dk1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/>
                      </a:r>
                      <a:br>
                        <a:rPr lang="ru-RU" sz="1100" b="0" dirty="0" smtClean="0">
                          <a:solidFill>
                            <a:schemeClr val="dk1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</a:br>
                      <a:r>
                        <a:rPr lang="uk-UA" sz="1000" baseline="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“</a:t>
                      </a:r>
                      <a:r>
                        <a:rPr lang="uk-UA" sz="1000" i="1" baseline="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Просимо </a:t>
                      </a:r>
                      <a:r>
                        <a:rPr lang="uk-UA" sz="1000" i="1" baseline="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Тебе, щоб Ти благословив та зілляв благодать Свого нового </a:t>
                      </a:r>
                      <a:r>
                        <a:rPr lang="uk-UA" sz="1000" i="1" baseline="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благословення</a:t>
                      </a:r>
                      <a:r>
                        <a:rPr lang="uk-UA" sz="1000" baseline="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”</a:t>
                      </a:r>
                      <a:r>
                        <a:rPr lang="ru-RU" sz="1000" i="0" baseline="30000" dirty="0" smtClean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7</a:t>
                      </a:r>
                      <a:endParaRPr lang="ru-RU" sz="1000" baseline="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(</a:t>
                      </a:r>
                      <a:r>
                        <a:rPr lang="uk-UA" sz="1200" b="1" dirty="0" err="1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Преображення-Успіння</a:t>
                      </a:r>
                      <a:r>
                        <a:rPr lang="uk-UA" sz="1200" b="1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)</a:t>
                      </a:r>
                      <a:br>
                        <a:rPr lang="uk-UA" sz="1200" b="1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uk-UA" sz="1200" b="1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посвячення-освячення-благословення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17833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28 серпня </a:t>
                      </a:r>
                      <a:r>
                        <a:rPr lang="uk-UA" sz="12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uk-UA" sz="12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 </a:t>
                      </a:r>
                      <a:r>
                        <a:rPr lang="uk-UA" sz="12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вересня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 err="1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Посвяття</a:t>
                      </a:r>
                      <a:r>
                        <a:rPr lang="uk-UA" sz="12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uk-UA" sz="1200" b="1" dirty="0" err="1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Успення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aseline="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“</a:t>
                      </a:r>
                      <a:r>
                        <a:rPr lang="uk-UA" sz="1000" i="1" baseline="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Радуйся, ти, що переселилася до небесного </a:t>
                      </a:r>
                      <a:r>
                        <a:rPr lang="uk-UA" sz="1000" i="1" baseline="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царства</a:t>
                      </a:r>
                      <a:r>
                        <a:rPr lang="uk-UA" sz="1000" baseline="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”</a:t>
                      </a:r>
                      <a:r>
                        <a:rPr lang="ru-RU" sz="1000" i="0" baseline="30000" dirty="0" smtClean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8</a:t>
                      </a:r>
                      <a:endParaRPr lang="ru-RU" sz="1000" baseline="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Християнський похорон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Успіння</a:t>
                      </a:r>
                      <a:r>
                        <a:rPr lang="uk-UA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 Богородиці </a:t>
                      </a:r>
                      <a:r>
                        <a:rPr lang="uk-UA" sz="12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uk-UA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ключ до  </a:t>
                      </a:r>
                      <a:r>
                        <a:rPr lang="uk-UA" sz="1200" dirty="0" err="1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християнсь-кого</a:t>
                      </a:r>
                      <a:r>
                        <a:rPr lang="uk-UA" sz="12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uk-UA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розуміння смерті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86056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 b="1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14 вересня - 26 листопада</a:t>
                      </a:r>
                      <a:br>
                        <a:rPr lang="uk-UA" sz="1200" b="1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uk-UA" sz="1200" b="1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Початок </a:t>
                      </a:r>
                      <a:br>
                        <a:rPr lang="uk-UA" sz="1200" b="1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uk-UA" sz="1200" b="1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церковного року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uk-UA" sz="300" b="1" baseline="0" dirty="0" smtClean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 b="1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Таїнства </a:t>
                      </a:r>
                      <a:r>
                        <a:rPr lang="uk-UA" sz="12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— джерело парафіяльного життя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827584" y="5877272"/>
            <a:ext cx="741682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i="0" baseline="30000" dirty="0" smtClean="0">
                <a:effectLst/>
                <a:latin typeface="+mn-lt"/>
                <a:ea typeface="Times New Roman"/>
                <a:cs typeface="Times New Roman"/>
              </a:rPr>
              <a:t>6</a:t>
            </a:r>
            <a:r>
              <a:rPr lang="uk-UA" sz="1200" dirty="0" smtClean="0">
                <a:ea typeface="Times New Roman"/>
                <a:cs typeface="Times New Roman"/>
              </a:rPr>
              <a:t> </a:t>
            </a:r>
            <a:r>
              <a:rPr lang="uk-UA" sz="1200" dirty="0"/>
              <a:t>Тропар 9 пісні канону утрені свята верховних апостолів Петра і Павла</a:t>
            </a:r>
            <a:r>
              <a:rPr lang="uk-UA" sz="1200" dirty="0" smtClean="0"/>
              <a:t>.</a:t>
            </a:r>
          </a:p>
          <a:p>
            <a:r>
              <a:rPr lang="ru-RU" sz="1200" i="0" baseline="30000" dirty="0" smtClean="0">
                <a:effectLst/>
                <a:latin typeface="+mn-lt"/>
                <a:ea typeface="Times New Roman"/>
                <a:cs typeface="Times New Roman"/>
              </a:rPr>
              <a:t>7</a:t>
            </a:r>
            <a:r>
              <a:rPr lang="uk-UA" sz="1200" dirty="0" smtClean="0"/>
              <a:t> </a:t>
            </a:r>
            <a:r>
              <a:rPr lang="uk-UA" sz="1200" dirty="0"/>
              <a:t>Молитва благословення зілля і квітів свята </a:t>
            </a:r>
            <a:r>
              <a:rPr lang="uk-UA" sz="1200" dirty="0" err="1"/>
              <a:t>Успіння</a:t>
            </a:r>
            <a:r>
              <a:rPr lang="uk-UA" sz="1200" dirty="0"/>
              <a:t> </a:t>
            </a:r>
            <a:r>
              <a:rPr lang="uk-UA" sz="1200" dirty="0" err="1"/>
              <a:t>Богородиці</a:t>
            </a:r>
            <a:r>
              <a:rPr lang="uk-UA" sz="1200" dirty="0" err="1" smtClean="0"/>
              <a:t>і</a:t>
            </a:r>
            <a:r>
              <a:rPr lang="uk-UA" sz="1200" dirty="0" smtClean="0"/>
              <a:t>.</a:t>
            </a:r>
          </a:p>
          <a:p>
            <a:r>
              <a:rPr lang="ru-RU" sz="1200" i="0" baseline="30000" dirty="0" smtClean="0">
                <a:effectLst/>
                <a:latin typeface="+mn-lt"/>
                <a:ea typeface="Times New Roman"/>
                <a:cs typeface="Times New Roman"/>
              </a:rPr>
              <a:t>8</a:t>
            </a:r>
            <a:r>
              <a:rPr lang="uk-UA" sz="1200" dirty="0" smtClean="0"/>
              <a:t> 3 </a:t>
            </a:r>
            <a:r>
              <a:rPr lang="uk-UA" sz="1200" dirty="0" err="1"/>
              <a:t>сідальний</a:t>
            </a:r>
            <a:r>
              <a:rPr lang="uk-UA" sz="1200" dirty="0"/>
              <a:t> утрені свята </a:t>
            </a:r>
            <a:r>
              <a:rPr lang="uk-UA" sz="1200" dirty="0" err="1"/>
              <a:t>Успіння</a:t>
            </a:r>
            <a:r>
              <a:rPr lang="uk-UA" sz="1200" dirty="0"/>
              <a:t> Богородиці.</a:t>
            </a:r>
            <a:endParaRPr lang="uk-UA" sz="1200" dirty="0" smtClean="0"/>
          </a:p>
        </p:txBody>
      </p:sp>
    </p:spTree>
    <p:extLst>
      <p:ext uri="{BB962C8B-B14F-4D97-AF65-F5344CB8AC3E}">
        <p14:creationId xmlns:p14="http://schemas.microsoft.com/office/powerpoint/2010/main" val="368701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81</TotalTime>
  <Words>340</Words>
  <Application>Microsoft Office PowerPoint</Application>
  <PresentationFormat>Екран (4:3)</PresentationFormat>
  <Paragraphs>129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слайдів</vt:lpstr>
      </vt:variant>
      <vt:variant>
        <vt:i4>4</vt:i4>
      </vt:variant>
    </vt:vector>
  </HeadingPairs>
  <TitlesOfParts>
    <vt:vector size="5" baseType="lpstr">
      <vt:lpstr>Апекс</vt:lpstr>
      <vt:lpstr>КАТЕХИТИЧНА КОМІСІЯ   КИЄВО–ГАЛИЦЬКОГО  ВЕРХОВНОГО АРХИЄПИСКОПСТВА УГКЦ </vt:lpstr>
      <vt:lpstr>Презентація PowerPoint</vt:lpstr>
      <vt:lpstr>Презентація PowerPoint</vt:lpstr>
      <vt:lpstr>Презентація PowerPoint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КАТЕХИТИЧНА КОМІСІЯ   КИЄВО–ГАЛИЦЬКОГО  ВЕРХОВНОГО АРХИЄПИСКОПСТВА УГКЦ</dc:title>
  <dc:creator>User</dc:creator>
  <cp:lastModifiedBy>Антон</cp:lastModifiedBy>
  <cp:revision>15</cp:revision>
  <dcterms:created xsi:type="dcterms:W3CDTF">2011-11-02T17:08:12Z</dcterms:created>
  <dcterms:modified xsi:type="dcterms:W3CDTF">2011-11-04T20:08:54Z</dcterms:modified>
</cp:coreProperties>
</file>